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DC4F6-33AC-48E0-B672-43A212DF20A4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2B1AC-0575-4283-A559-901787D8F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B3FB8-4141-49CC-9090-E09455BEC3A5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9123-E74C-461E-A752-34D2669C2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E98DE-7D8A-4C8B-8405-0798433B4EEA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FBCB-E095-4538-9ED6-C452CE982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017F-E366-43BB-94B7-76DF01CA9FED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659D8-906E-47DE-A098-7D4DC8910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4292A-3FA6-4903-BE32-1E4947240A9C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78422-2883-47D8-B24C-055C4038E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5B422-7CDE-44F6-8C45-8FF5E6D813E4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12025-561C-4098-B74F-2ADFCE24C7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DA35-E64B-4C7F-BC53-25243B4A857F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FFBE4-D3F1-4CE8-A082-BC8C20A691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0FA83-29B4-453D-82DB-4B048E9830FF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0EAC4-8027-4A07-A82B-F6516F0C1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599E8-884A-4C31-A1C6-49672CF48822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A3FCD-B5AB-42BB-9434-39F0F16D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3356-1D06-4344-8ACC-9B923B15FF2B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685EC-5BEB-4CFE-B746-B1D297B80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197A9-0E9A-4150-AEBA-E3780BF804ED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89C91-0829-46D8-B6B9-B3C1E2E46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860F2B-01E4-4D4F-BB05-5C056351A80B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48070A-E800-45BA-88A6-CE2265C75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Documents and Settings\wanda.williams\My Documents\My Pictures\Microsoft Clip Organizer\j032374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6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White marble"/>
          <p:cNvSpPr>
            <a:spLocks noChangeArrowheads="1"/>
          </p:cNvSpPr>
          <p:nvPr/>
        </p:nvSpPr>
        <p:spPr bwMode="auto">
          <a:xfrm rot="16200000">
            <a:off x="4198144" y="2655094"/>
            <a:ext cx="4729162" cy="3676650"/>
          </a:xfrm>
          <a:prstGeom prst="flowChartDelay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rgbClr val="5A5A5A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vert"/>
          <a:lstStyle/>
          <a:p>
            <a:pPr algn="ctr">
              <a:spcAft>
                <a:spcPts val="1000"/>
              </a:spcAft>
              <a:defRPr/>
            </a:pPr>
            <a:endParaRPr lang="en-US" sz="2000" b="1" dirty="0">
              <a:latin typeface="Engravers MT" pitchFamily="18" charset="0"/>
            </a:endParaRPr>
          </a:p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Engravers MT" pitchFamily="18" charset="0"/>
              </a:rPr>
              <a:t>Here lies Ebenezer scrooge</a:t>
            </a:r>
          </a:p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Engravers MT" pitchFamily="18" charset="0"/>
              </a:rPr>
              <a:t>A squeezing, wrenching grasping covetous clutching scraping old sinner.</a:t>
            </a:r>
            <a:endParaRPr lang="en-US" sz="2000" b="1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C:\Documents and Settings\wanda.williams\Local Settings\Temporary Internet Files\Content.IE5\LX2YN4OC\MCBD07752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2" descr="White marble"/>
          <p:cNvSpPr>
            <a:spLocks noChangeArrowheads="1"/>
          </p:cNvSpPr>
          <p:nvPr/>
        </p:nvSpPr>
        <p:spPr bwMode="auto">
          <a:xfrm rot="16200000">
            <a:off x="5598320" y="3088482"/>
            <a:ext cx="3662363" cy="2667000"/>
          </a:xfrm>
          <a:prstGeom prst="flowChartDelay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rgbClr val="5A5A5A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vert"/>
          <a:lstStyle/>
          <a:p>
            <a:pPr algn="ctr">
              <a:spcAft>
                <a:spcPts val="1000"/>
              </a:spcAft>
              <a:defRPr/>
            </a:pPr>
            <a:r>
              <a:rPr lang="en-US" sz="2800" dirty="0" smtClean="0">
                <a:latin typeface="Arial" pitchFamily="34" charset="0"/>
              </a:rPr>
              <a:t>A caring, loving, and kind old soul.</a:t>
            </a:r>
            <a:endParaRPr lang="en-US" sz="28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Engravers MT</vt:lpstr>
      <vt:lpstr>Office Theme</vt:lpstr>
      <vt:lpstr>Slide 1</vt:lpstr>
      <vt:lpstr>Slide 2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wanda.williams</dc:creator>
  <cp:lastModifiedBy>WA</cp:lastModifiedBy>
  <cp:revision>7</cp:revision>
  <dcterms:created xsi:type="dcterms:W3CDTF">2009-12-02T19:25:11Z</dcterms:created>
  <dcterms:modified xsi:type="dcterms:W3CDTF">2009-12-08T20:12:12Z</dcterms:modified>
</cp:coreProperties>
</file>